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14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46D0ABF-04A6-D543-877F-D8C8F39404D9}"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05CD2-03AB-C84E-A92C-10A8554AA33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D0ABF-04A6-D543-877F-D8C8F39404D9}"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D0ABF-04A6-D543-877F-D8C8F39404D9}" type="datetimeFigureOut">
              <a:rPr lang="en-US" smtClean="0"/>
              <a:pPr/>
              <a:t>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D0ABF-04A6-D543-877F-D8C8F39404D9}"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6D0ABF-04A6-D543-877F-D8C8F39404D9}"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05CD2-03AB-C84E-A92C-10A8554AA3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6D0ABF-04A6-D543-877F-D8C8F39404D9}" type="datetimeFigureOut">
              <a:rPr lang="en-US" smtClean="0"/>
              <a:pPr/>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6D0ABF-04A6-D543-877F-D8C8F39404D9}" type="datetimeFigureOut">
              <a:rPr lang="en-US" smtClean="0"/>
              <a:pPr/>
              <a:t>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6D0ABF-04A6-D543-877F-D8C8F39404D9}" type="datetimeFigureOut">
              <a:rPr lang="en-US" smtClean="0"/>
              <a:pPr/>
              <a:t>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D0ABF-04A6-D543-877F-D8C8F39404D9}" type="datetimeFigureOut">
              <a:rPr lang="en-US" smtClean="0"/>
              <a:pPr/>
              <a:t>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05CD2-03AB-C84E-A92C-10A8554AA3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6D0ABF-04A6-D543-877F-D8C8F39404D9}" type="datetimeFigureOut">
              <a:rPr lang="en-US" smtClean="0"/>
              <a:pPr/>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05CD2-03AB-C84E-A92C-10A8554AA33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46D0ABF-04A6-D543-877F-D8C8F39404D9}" type="datetimeFigureOut">
              <a:rPr lang="en-US" smtClean="0"/>
              <a:pPr/>
              <a:t>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0305CD2-03AB-C84E-A92C-10A8554AA3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346D0ABF-04A6-D543-877F-D8C8F39404D9}" type="datetimeFigureOut">
              <a:rPr lang="en-US" smtClean="0"/>
              <a:pPr/>
              <a:t>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D0305CD2-03AB-C84E-A92C-10A8554AA3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VS Modern Egypt</a:t>
            </a:r>
            <a:endParaRPr lang="en-US" dirty="0"/>
          </a:p>
        </p:txBody>
      </p:sp>
      <p:sp>
        <p:nvSpPr>
          <p:cNvPr id="3" name="Subtitle 2"/>
          <p:cNvSpPr>
            <a:spLocks noGrp="1"/>
          </p:cNvSpPr>
          <p:nvPr>
            <p:ph type="subTitle" idx="1"/>
          </p:nvPr>
        </p:nvSpPr>
        <p:spPr/>
        <p:txBody>
          <a:bodyPr/>
          <a:lstStyle/>
          <a:p>
            <a:r>
              <a:rPr lang="en-US" dirty="0" smtClean="0"/>
              <a:t>Mark Anthony Meertins 5-305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t>Ancient Suez Canal</a:t>
            </a:r>
          </a:p>
          <a:p>
            <a:r>
              <a:rPr lang="en-US" dirty="0" smtClean="0"/>
              <a:t>Modern Suez Canal</a:t>
            </a:r>
          </a:p>
          <a:p>
            <a:r>
              <a:rPr lang="en-US" dirty="0" smtClean="0"/>
              <a:t> Ancient Life </a:t>
            </a:r>
          </a:p>
          <a:p>
            <a:r>
              <a:rPr lang="en-US" dirty="0" smtClean="0"/>
              <a:t> Modern Life</a:t>
            </a:r>
          </a:p>
          <a:p>
            <a:r>
              <a:rPr lang="en-US" dirty="0" smtClean="0"/>
              <a:t>Ancient Sphinx</a:t>
            </a:r>
          </a:p>
          <a:p>
            <a:r>
              <a:rPr lang="en-US" dirty="0" smtClean="0"/>
              <a:t>Modern Buildings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Suez Canal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Canal of the Pharaohs or the </a:t>
            </a:r>
            <a:r>
              <a:rPr lang="en-US" dirty="0" err="1" smtClean="0"/>
              <a:t>Necho’s</a:t>
            </a:r>
            <a:r>
              <a:rPr lang="en-US" dirty="0" smtClean="0"/>
              <a:t> Canal known as the Ancient Suez Canal was the forerunner of the Suez canal.</a:t>
            </a:r>
            <a:r>
              <a:rPr lang="en-US" dirty="0" smtClean="0"/>
              <a:t> </a:t>
            </a:r>
          </a:p>
          <a:p>
            <a:r>
              <a:rPr lang="en-US" dirty="0" smtClean="0"/>
              <a:t>This </a:t>
            </a:r>
            <a:r>
              <a:rPr lang="en-US" dirty="0" smtClean="0"/>
              <a:t>Canal followed a different course than its counterpart in modern Egypt, it links the Nile to the red sea.</a:t>
            </a:r>
            <a:r>
              <a:rPr lang="en-US" dirty="0" smtClean="0"/>
              <a:t> </a:t>
            </a:r>
          </a:p>
          <a:p>
            <a:r>
              <a:rPr lang="en-US" dirty="0" smtClean="0"/>
              <a:t>Work </a:t>
            </a:r>
            <a:r>
              <a:rPr lang="en-US" dirty="0" smtClean="0"/>
              <a:t>on the canal began under the pharaohs, the first opening of the canal was by the Persian king Darius the Great, but later Egyptian authors claim that he failed to complete his work.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Suez Canal</a:t>
            </a:r>
            <a:endParaRPr lang="en-US" dirty="0"/>
          </a:p>
        </p:txBody>
      </p:sp>
      <p:sp>
        <p:nvSpPr>
          <p:cNvPr id="3" name="Content Placeholder 2"/>
          <p:cNvSpPr>
            <a:spLocks noGrp="1"/>
          </p:cNvSpPr>
          <p:nvPr>
            <p:ph idx="1"/>
          </p:nvPr>
        </p:nvSpPr>
        <p:spPr>
          <a:xfrm>
            <a:off x="457200" y="1417638"/>
            <a:ext cx="8229600" cy="4530895"/>
          </a:xfrm>
        </p:spPr>
        <p:txBody>
          <a:bodyPr>
            <a:normAutofit fontScale="77500" lnSpcReduction="20000"/>
          </a:bodyPr>
          <a:lstStyle/>
          <a:p>
            <a:pPr>
              <a:buNone/>
            </a:pPr>
            <a:r>
              <a:rPr lang="en-US" dirty="0" smtClean="0">
                <a:latin typeface="Cambria"/>
                <a:ea typeface="Cambria"/>
                <a:cs typeface="Times New Roman"/>
              </a:rPr>
              <a:t>    </a:t>
            </a:r>
            <a:r>
              <a:rPr lang="en-US" dirty="0" smtClean="0">
                <a:latin typeface="Cambria"/>
                <a:ea typeface="Cambria"/>
                <a:cs typeface="Times New Roman"/>
              </a:rPr>
              <a:t> </a:t>
            </a:r>
          </a:p>
          <a:p>
            <a:r>
              <a:rPr lang="en-US" dirty="0" smtClean="0">
                <a:latin typeface="Cambria"/>
                <a:ea typeface="Cambria"/>
                <a:cs typeface="Times New Roman"/>
              </a:rPr>
              <a:t>The </a:t>
            </a:r>
            <a:r>
              <a:rPr lang="en-US" dirty="0" smtClean="0">
                <a:latin typeface="Cambria"/>
                <a:ea typeface="Cambria"/>
                <a:cs typeface="Times New Roman"/>
              </a:rPr>
              <a:t>new Canal will allow two-way traffic reducing transit and waiting time.</a:t>
            </a:r>
            <a:r>
              <a:rPr lang="en-US" dirty="0" smtClean="0">
                <a:latin typeface="Cambria"/>
                <a:ea typeface="Cambria"/>
                <a:cs typeface="Times New Roman"/>
              </a:rPr>
              <a:t> </a:t>
            </a:r>
          </a:p>
          <a:p>
            <a:r>
              <a:rPr lang="en-US" dirty="0" smtClean="0">
                <a:latin typeface="Cambria"/>
                <a:ea typeface="Cambria"/>
                <a:cs typeface="Times New Roman"/>
              </a:rPr>
              <a:t>Egypt </a:t>
            </a:r>
            <a:r>
              <a:rPr lang="en-US" dirty="0" smtClean="0">
                <a:latin typeface="Cambria"/>
                <a:ea typeface="Cambria"/>
                <a:cs typeface="Times New Roman"/>
              </a:rPr>
              <a:t>plans to create a major logistics and shipping corridor alongside the canal banks.</a:t>
            </a:r>
            <a:r>
              <a:rPr lang="en-US" dirty="0" smtClean="0">
                <a:latin typeface="Cambria"/>
                <a:ea typeface="Cambria"/>
                <a:cs typeface="Times New Roman"/>
              </a:rPr>
              <a:t> </a:t>
            </a:r>
          </a:p>
          <a:p>
            <a:r>
              <a:rPr lang="en-US" dirty="0" smtClean="0">
                <a:latin typeface="Cambria"/>
                <a:ea typeface="Cambria"/>
                <a:cs typeface="Times New Roman"/>
              </a:rPr>
              <a:t>Officials </a:t>
            </a:r>
            <a:r>
              <a:rPr lang="en-US" dirty="0" smtClean="0">
                <a:latin typeface="Cambria"/>
                <a:ea typeface="Cambria"/>
                <a:cs typeface="Times New Roman"/>
              </a:rPr>
              <a:t>dubbed the project for the next canal as ``the Great Egyptian Dream`` and bought into it quite literally.</a:t>
            </a:r>
            <a:r>
              <a:rPr lang="en-US" dirty="0" smtClean="0">
                <a:latin typeface="Cambria"/>
                <a:ea typeface="Cambria"/>
                <a:cs typeface="Times New Roman"/>
              </a:rPr>
              <a:t> </a:t>
            </a:r>
          </a:p>
          <a:p>
            <a:r>
              <a:rPr lang="en-US" dirty="0" smtClean="0">
                <a:latin typeface="Cambria"/>
                <a:ea typeface="Cambria"/>
                <a:cs typeface="Times New Roman"/>
              </a:rPr>
              <a:t>The </a:t>
            </a:r>
            <a:r>
              <a:rPr lang="en-US" dirty="0" smtClean="0">
                <a:latin typeface="Cambria"/>
                <a:ea typeface="Cambria"/>
                <a:cs typeface="Times New Roman"/>
              </a:rPr>
              <a:t>army engineering corps is leading the drilling of the canal.</a:t>
            </a:r>
            <a:r>
              <a:rPr lang="en-US" dirty="0" smtClean="0">
                <a:latin typeface="Cambria"/>
                <a:ea typeface="Cambria"/>
                <a:cs typeface="Times New Roman"/>
              </a:rPr>
              <a:t> </a:t>
            </a:r>
          </a:p>
          <a:p>
            <a:r>
              <a:rPr lang="en-US" dirty="0" smtClean="0">
                <a:latin typeface="Cambria"/>
                <a:ea typeface="Cambria"/>
                <a:cs typeface="Times New Roman"/>
              </a:rPr>
              <a:t>Ministers </a:t>
            </a:r>
            <a:r>
              <a:rPr lang="en-US" dirty="0" smtClean="0">
                <a:latin typeface="Cambria"/>
                <a:ea typeface="Cambria"/>
                <a:cs typeface="Times New Roman"/>
              </a:rPr>
              <a:t>admit there is a great deal at stake including, Egypt’s international credibility. </a:t>
            </a:r>
            <a:r>
              <a:rPr lang="en-US" dirty="0" smtClean="0">
                <a:latin typeface="Cambria"/>
                <a:ea typeface="Cambria"/>
                <a:cs typeface="Times New Roman"/>
              </a:rPr>
              <a:t> </a:t>
            </a:r>
          </a:p>
          <a:p>
            <a:r>
              <a:rPr lang="en-US" dirty="0" smtClean="0">
                <a:latin typeface="Cambria"/>
                <a:ea typeface="Cambria"/>
                <a:cs typeface="Times New Roman"/>
              </a:rPr>
              <a:t>This </a:t>
            </a:r>
            <a:r>
              <a:rPr lang="en-US" dirty="0" smtClean="0">
                <a:latin typeface="Cambria"/>
                <a:ea typeface="Cambria"/>
                <a:cs typeface="Times New Roman"/>
              </a:rPr>
              <a:t>new canal will show the whole world that Egypt is committed and into implementation it will put Egypt on the map again</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Egyptian life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Life in Ancient Egypt revolved around the Nile river and the fertile land around the banks of this great river.</a:t>
            </a:r>
            <a:r>
              <a:rPr lang="en-US" dirty="0" smtClean="0"/>
              <a:t> </a:t>
            </a:r>
          </a:p>
          <a:p>
            <a:r>
              <a:rPr lang="en-US" dirty="0" smtClean="0"/>
              <a:t>Yearly </a:t>
            </a:r>
            <a:r>
              <a:rPr lang="en-US" dirty="0" smtClean="0"/>
              <a:t>flooding of the Nile enriches the soil allowing farmers to plant and harvest good crops.</a:t>
            </a:r>
            <a:r>
              <a:rPr lang="en-US" dirty="0" smtClean="0"/>
              <a:t> </a:t>
            </a:r>
          </a:p>
          <a:p>
            <a:r>
              <a:rPr lang="en-US" dirty="0" smtClean="0"/>
              <a:t>The </a:t>
            </a:r>
            <a:r>
              <a:rPr lang="en-US" dirty="0" smtClean="0"/>
              <a:t>people of Ancient Egypt built their homes out of mud bricks</a:t>
            </a:r>
            <a:r>
              <a:rPr lang="en-US" dirty="0" smtClean="0"/>
              <a:t>.</a:t>
            </a:r>
          </a:p>
          <a:p>
            <a:r>
              <a:rPr lang="en-US" dirty="0" smtClean="0"/>
              <a:t> </a:t>
            </a:r>
            <a:r>
              <a:rPr lang="en-US" dirty="0" smtClean="0"/>
              <a:t>They grew their own crops and traded with other villages for the food and good they could not produce themselves.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Egyptian life </a:t>
            </a:r>
            <a:endParaRPr lang="en-US" dirty="0"/>
          </a:p>
        </p:txBody>
      </p:sp>
      <p:sp>
        <p:nvSpPr>
          <p:cNvPr id="3" name="Content Placeholder 2"/>
          <p:cNvSpPr>
            <a:spLocks noGrp="1"/>
          </p:cNvSpPr>
          <p:nvPr>
            <p:ph idx="1"/>
          </p:nvPr>
        </p:nvSpPr>
        <p:spPr/>
        <p:txBody>
          <a:bodyPr/>
          <a:lstStyle/>
          <a:p>
            <a:r>
              <a:rPr lang="en-US" dirty="0" smtClean="0"/>
              <a:t>Life in Cairo is the same as life in many </a:t>
            </a:r>
            <a:r>
              <a:rPr lang="en-US" smtClean="0"/>
              <a:t>other cities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92</TotalTime>
  <Words>313</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Module</vt:lpstr>
      <vt:lpstr>Ancient VS Modern Egypt</vt:lpstr>
      <vt:lpstr>Table of Contents</vt:lpstr>
      <vt:lpstr>Ancient Suez Canal </vt:lpstr>
      <vt:lpstr>Modern Suez Canal</vt:lpstr>
      <vt:lpstr>Ancient Egyptian life</vt:lpstr>
      <vt:lpstr>Modern Egyptian life </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VS Modern Egypt</dc:title>
  <dc:creator>NYCDOE</dc:creator>
  <cp:lastModifiedBy>NYCDOE</cp:lastModifiedBy>
  <cp:revision>5</cp:revision>
  <dcterms:created xsi:type="dcterms:W3CDTF">2015-05-20T19:19:03Z</dcterms:created>
  <dcterms:modified xsi:type="dcterms:W3CDTF">2015-05-20T19:21:01Z</dcterms:modified>
</cp:coreProperties>
</file>