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2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062AED-3351-114A-9F58-473F026D3B21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3E1A57-BC5B-5948-95F0-EF95537210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ndon Ey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London Eye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Gaba</a:t>
            </a:r>
            <a:r>
              <a:rPr lang="en-US" dirty="0" err="1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Yagoub</a:t>
            </a:r>
            <a:r>
              <a:rPr lang="en-US" dirty="0" smtClean="0">
                <a:solidFill>
                  <a:srgbClr val="FFFF00"/>
                </a:solidFill>
              </a:rPr>
              <a:t> 4-202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the London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rides for people</a:t>
            </a:r>
          </a:p>
          <a:p>
            <a:r>
              <a:rPr lang="en-US" dirty="0" smtClean="0"/>
              <a:t>Passengers can walk freely in side</a:t>
            </a:r>
          </a:p>
          <a:p>
            <a:r>
              <a:rPr lang="en-US" dirty="0" smtClean="0"/>
              <a:t>Each stall is in touch with the ground and good seating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8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is it called the London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</a:t>
            </a:r>
            <a:r>
              <a:rPr lang="en-US" dirty="0" smtClean="0"/>
              <a:t>eye shaped dome pods</a:t>
            </a:r>
            <a:endParaRPr lang="en-US" dirty="0" smtClean="0"/>
          </a:p>
          <a:p>
            <a:r>
              <a:rPr lang="en-US" dirty="0" smtClean="0"/>
              <a:t>Every stall is fully </a:t>
            </a:r>
            <a:r>
              <a:rPr lang="en-US" dirty="0"/>
              <a:t>e</a:t>
            </a:r>
            <a:r>
              <a:rPr lang="en-US" dirty="0" smtClean="0"/>
              <a:t>nclosed </a:t>
            </a:r>
            <a:r>
              <a:rPr lang="en-US" dirty="0" smtClean="0"/>
              <a:t>and </a:t>
            </a:r>
            <a:r>
              <a:rPr lang="en-US" dirty="0" smtClean="0"/>
              <a:t>comfortable</a:t>
            </a:r>
            <a:endParaRPr lang="en-US" dirty="0" smtClean="0"/>
          </a:p>
          <a:p>
            <a:r>
              <a:rPr lang="en-US" dirty="0" smtClean="0"/>
              <a:t>It is rotated at least 37,500 </a:t>
            </a:r>
            <a:r>
              <a:rPr lang="en-US" dirty="0" smtClean="0"/>
              <a:t>times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88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the London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Passengers can walk freely inside</a:t>
            </a:r>
          </a:p>
          <a:p>
            <a:r>
              <a:rPr lang="en-US" dirty="0" smtClean="0"/>
              <a:t>Each stall is in touch with the ground</a:t>
            </a:r>
          </a:p>
          <a:p>
            <a:r>
              <a:rPr lang="en-US" dirty="0" smtClean="0"/>
              <a:t>To provide rides for </a:t>
            </a:r>
            <a:r>
              <a:rPr lang="en-US" dirty="0" err="1" smtClean="0"/>
              <a:t>peope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732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96</TotalTime>
  <Words>84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London Eye</vt:lpstr>
      <vt:lpstr>What is the purpose of the London Eye</vt:lpstr>
      <vt:lpstr> Why is it called the London Eye</vt:lpstr>
      <vt:lpstr>What is the purpose of the London Eye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London Eye</dc:title>
  <dc:creator>User</dc:creator>
  <cp:lastModifiedBy>User</cp:lastModifiedBy>
  <cp:revision>13</cp:revision>
  <dcterms:created xsi:type="dcterms:W3CDTF">2015-01-16T16:18:28Z</dcterms:created>
  <dcterms:modified xsi:type="dcterms:W3CDTF">2015-05-20T20:23:18Z</dcterms:modified>
</cp:coreProperties>
</file>