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7237" autoAdjust="0"/>
    <p:restoredTop sz="94737" autoAdjust="0"/>
  </p:normalViewPr>
  <p:slideViewPr>
    <p:cSldViewPr snapToObjects="1" showGuides="1">
      <p:cViewPr varScale="1">
        <p:scale>
          <a:sx n="78" d="100"/>
          <a:sy n="78" d="100"/>
        </p:scale>
        <p:origin x="-304" y="-11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AD0A1-D03B-1C45-BF21-68966F21E2F5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2847C-E4AB-C049-86AE-2AA919891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847C-E4AB-C049-86AE-2AA9198918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DC3615-AB45-8C41-ABD6-93F86A3A85D8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00B7CB-D018-624C-848E-AB0AB10D9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</a:t>
            </a:r>
            <a:r>
              <a:rPr lang="en-US" dirty="0" smtClean="0"/>
              <a:t>ants!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4294967295"/>
          </p:nvPr>
        </p:nvSpPr>
        <p:spPr>
          <a:xfrm>
            <a:off x="0" y="2836863"/>
            <a:ext cx="3697288" cy="34163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Class 2-105    </a:t>
            </a:r>
          </a:p>
          <a:p>
            <a:r>
              <a:rPr lang="en-US" dirty="0" smtClean="0"/>
              <a:t>By: Teresa Juarez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288" y="2836862"/>
            <a:ext cx="4658240" cy="287813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</a:t>
            </a:r>
            <a:r>
              <a:rPr lang="en-US" dirty="0" smtClean="0"/>
              <a:t>Ants.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07992" y="2286000"/>
            <a:ext cx="4507992" cy="17125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life of an ant starts as an egg. Then it turns into a larva.  After, it turns into a pupa.  Last, it turns into an adult ant.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4"/>
          </p:nvPr>
        </p:nvSpPr>
        <p:spPr>
          <a:xfrm>
            <a:off x="4636008" y="2286000"/>
            <a:ext cx="3602736" cy="205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Ants are made up of three parts.  The parts are head, thorax, and the abdomen.</a:t>
            </a:r>
            <a:endParaRPr lang="en-US" sz="2400" dirty="0"/>
          </a:p>
        </p:txBody>
      </p:sp>
      <p:pic>
        <p:nvPicPr>
          <p:cNvPr id="7" name="Picture 6" descr="ant_life_cyc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2286000"/>
            <a:ext cx="4445000" cy="3765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ants 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4"/>
            <a:ext cx="3767328" cy="1712595"/>
          </a:xfrm>
        </p:spPr>
        <p:txBody>
          <a:bodyPr>
            <a:normAutofit fontScale="25000" lnSpcReduction="20000"/>
          </a:bodyPr>
          <a:lstStyle/>
          <a:p>
            <a:r>
              <a:rPr lang="en-US" sz="2400" dirty="0" smtClean="0"/>
              <a:t>Ants EA</a:t>
            </a:r>
          </a:p>
          <a:p>
            <a:r>
              <a:rPr lang="en-US" sz="9600" dirty="0" smtClean="0"/>
              <a:t>Ants  eat dead animals and  watermelons,  fruits , grass.,  insects, sweet things, and sweet things.</a:t>
            </a:r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4190999" y="4267200"/>
            <a:ext cx="45719" cy="205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-457200" y="776351"/>
            <a:ext cx="3767328" cy="3252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.   </a:t>
            </a:r>
            <a:endParaRPr lang="en-US" sz="2400" dirty="0"/>
          </a:p>
        </p:txBody>
      </p:sp>
      <p:pic>
        <p:nvPicPr>
          <p:cNvPr id="6" name="Picture 5" descr="ants-eating-ok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62200"/>
            <a:ext cx="3657600" cy="3962399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ants live?</a:t>
            </a:r>
            <a:endParaRPr lang="en-US" dirty="0"/>
          </a:p>
        </p:txBody>
      </p:sp>
      <p:pic>
        <p:nvPicPr>
          <p:cNvPr id="6" name="Content Placeholder 5" descr="PLP-antonscales5170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53000" y="2514600"/>
            <a:ext cx="3560752" cy="4341813"/>
          </a:xfrm>
        </p:spPr>
      </p:pic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 rot="11124667" flipH="1">
            <a:off x="8462387" y="4680050"/>
            <a:ext cx="45719" cy="1218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Ants live in wood, dirt, in  plants, acorns, twigs,   and galls.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ants </a:t>
            </a:r>
            <a:r>
              <a:rPr lang="en-US" dirty="0" smtClean="0"/>
              <a:t>protect themselves?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4267200" y="2712561"/>
            <a:ext cx="3767328" cy="3252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Ants  protect  them self by rolling into a ball and moving  slowly.</a:t>
            </a:r>
            <a:endParaRPr lang="en-US" sz="2400" dirty="0"/>
          </a:p>
        </p:txBody>
      </p:sp>
      <p:pic>
        <p:nvPicPr>
          <p:cNvPr id="6" name="Content Placeholder 5" descr="Harpegnathos_saltator_fight.jpg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0" y="2195422"/>
            <a:ext cx="4267200" cy="42870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about black ants.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Ants are mostly found in hot climates. Over 1,000  years known species of ants  exist in the world.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ants live up to 45  to 60 days. Ants have 2 stomachs. Queen ants are provided  with wings at  birth.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8" name="Content Placeholder 7" descr="ants.jpg"/>
          <p:cNvPicPr>
            <a:picLocks noGrp="1" noChangeAspect="1"/>
          </p:cNvPicPr>
          <p:nvPr>
            <p:ph sz="half" idx="14"/>
          </p:nvPr>
        </p:nvPicPr>
        <p:blipFill>
          <a:blip r:embed="rId2"/>
          <a:stretch>
            <a:fillRect/>
          </a:stretch>
        </p:blipFill>
        <p:spPr>
          <a:xfrm>
            <a:off x="0" y="1755775"/>
            <a:ext cx="3276600" cy="2057399"/>
          </a:xfrm>
        </p:spPr>
      </p:pic>
      <p:pic>
        <p:nvPicPr>
          <p:cNvPr id="6" name="Picture 5" descr="false_honey_ant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14800"/>
            <a:ext cx="3637722" cy="25146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459</TotalTime>
  <Words>198</Words>
  <Application>Microsoft Macintosh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Genesis</vt:lpstr>
      <vt:lpstr>Black ants!</vt:lpstr>
      <vt:lpstr>Life Cycle of Ants.</vt:lpstr>
      <vt:lpstr>What do ants eat?</vt:lpstr>
      <vt:lpstr>Where do ants live?</vt:lpstr>
      <vt:lpstr>How do ants protect themselves?</vt:lpstr>
      <vt:lpstr>Interesting facts about black ants.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ants</dc:title>
  <dc:creator>NYCDOE Schools</dc:creator>
  <cp:lastModifiedBy>NYCDOE Schools</cp:lastModifiedBy>
  <cp:revision>51</cp:revision>
  <dcterms:created xsi:type="dcterms:W3CDTF">2010-06-15T15:07:11Z</dcterms:created>
  <dcterms:modified xsi:type="dcterms:W3CDTF">2010-06-15T15:24:18Z</dcterms:modified>
</cp:coreProperties>
</file>