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docProps/core.xml" ContentType="application/vnd.openxmlformats-package.core-properties+xml"/>
  <Default Extension="bin" ContentType="application/vnd.openxmlformats-officedocument.presentationml.printerSettings"/>
  <Default Extension="rels" ContentType="application/vnd.openxmlformats-package.relationships+xml"/>
  <Override PartName="/ppt/slides/slide6.xml" ContentType="application/vnd.openxmlformats-officedocument.presentationml.slide+xml"/>
  <Default Extension="gif" ContentType="image/gif"/>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21875" autoAdjust="0"/>
    <p:restoredTop sz="87805" autoAdjust="0"/>
  </p:normalViewPr>
  <p:slideViewPr>
    <p:cSldViewPr snapToObjects="1">
      <p:cViewPr varScale="1">
        <p:scale>
          <a:sx n="96" d="100"/>
          <a:sy n="96" d="100"/>
        </p:scale>
        <p:origin x="-44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8" Type="http://schemas.openxmlformats.org/officeDocument/2006/relationships/notesMaster" Target="notesMasters/notesMaster1.xml"/><Relationship Id="rId13" Type="http://schemas.openxmlformats.org/officeDocument/2006/relationships/tableStyles" Target="tableStyles.xml"/><Relationship Id="rId10" Type="http://schemas.openxmlformats.org/officeDocument/2006/relationships/presProps" Target="presProps.xml"/><Relationship Id="rId5"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printerSettings" Target="printerSettings/printerSettings1.bin"/><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2EBD73-5237-054A-8A2B-AB832A8E4B54}" type="datetimeFigureOut">
              <a:rPr lang="en-US" smtClean="0"/>
              <a:pPr/>
              <a:t>6/15/10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16C31-246A-804B-A893-7C1E88E7B26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a:t>
            </a:r>
            <a:endParaRPr lang="en-US" dirty="0"/>
          </a:p>
        </p:txBody>
      </p:sp>
      <p:sp>
        <p:nvSpPr>
          <p:cNvPr id="4" name="Slide Number Placeholder 3"/>
          <p:cNvSpPr>
            <a:spLocks noGrp="1"/>
          </p:cNvSpPr>
          <p:nvPr>
            <p:ph type="sldNum" sz="quarter" idx="10"/>
          </p:nvPr>
        </p:nvSpPr>
        <p:spPr/>
        <p:txBody>
          <a:bodyPr/>
          <a:lstStyle/>
          <a:p>
            <a:fld id="{77116C31-246A-804B-A893-7C1E88E7B267}"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B4F61F2-1CC1-4E46-AF50-7D29EE14F4A0}" type="datetimeFigureOut">
              <a:rPr lang="en-US" smtClean="0"/>
              <a:pPr/>
              <a:t>6/15/10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7CC652-A623-41D2-B0ED-8F1D217186B4}" type="slidenum">
              <a:rPr smtClean="0"/>
              <a:pPr/>
              <a:t>‹#›</a:t>
            </a:fld>
            <a:endParaRPr/>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8B4F61F2-1CC1-4E46-AF50-7D29EE14F4A0}" type="datetimeFigureOut">
              <a:rPr lang="en-US" smtClean="0"/>
              <a:pPr/>
              <a:t>6/15/10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B7D151-79B7-8842-9B37-D42EDD28F77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4F61F2-1CC1-4E46-AF50-7D29EE14F4A0}" type="datetimeFigureOut">
              <a:rPr lang="en-US" smtClean="0"/>
              <a:pPr/>
              <a:t>6/15/10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B7D151-79B7-8842-9B37-D42EDD28F77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4F61F2-1CC1-4E46-AF50-7D29EE14F4A0}" type="datetimeFigureOut">
              <a:rPr lang="en-US" smtClean="0"/>
              <a:pPr/>
              <a:t>6/15/10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B7D151-79B7-8842-9B37-D42EDD28F77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2590800" y="524435"/>
            <a:ext cx="4845424" cy="731838"/>
          </a:xfrm>
        </p:spPr>
        <p:txBody>
          <a:bodyPr>
            <a:noAutofit/>
          </a:bodyPr>
          <a:lstStyle>
            <a:lvl1pPr algn="ctr">
              <a:defRPr sz="3200"/>
            </a:lvl1pPr>
          </a:lstStyle>
          <a:p>
            <a:r>
              <a:rPr lang="en-US" smtClean="0"/>
              <a:t>Click to edit Master title style</a:t>
            </a:r>
            <a:endParaRPr/>
          </a:p>
        </p:txBody>
      </p:sp>
      <p:sp>
        <p:nvSpPr>
          <p:cNvPr id="3" name="Content Placeholder 2"/>
          <p:cNvSpPr>
            <a:spLocks noGrp="1"/>
          </p:cNvSpPr>
          <p:nvPr>
            <p:ph idx="1"/>
          </p:nvPr>
        </p:nvSpPr>
        <p:spPr>
          <a:xfrm>
            <a:off x="2590800" y="1600200"/>
            <a:ext cx="4845424" cy="4525963"/>
          </a:xfrm>
        </p:spPr>
        <p:txBody>
          <a:bodyPr>
            <a:normAutofit/>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solidFill>
                  <a:schemeClr val="tx2">
                    <a:lumMod val="40000"/>
                    <a:lumOff val="60000"/>
                  </a:schemeClr>
                </a:solidFill>
              </a:defRPr>
            </a:lvl1pPr>
          </a:lstStyle>
          <a:p>
            <a:fld id="{8B4F61F2-1CC1-4E46-AF50-7D29EE14F4A0}" type="datetimeFigureOut">
              <a:rPr lang="en-US" smtClean="0"/>
              <a:pPr/>
              <a:t>6/15/10</a:t>
            </a:fld>
            <a:endParaRPr lang="en-US" dirty="0"/>
          </a:p>
        </p:txBody>
      </p:sp>
      <p:sp>
        <p:nvSpPr>
          <p:cNvPr id="6" name="Slide Number Placeholder 5"/>
          <p:cNvSpPr>
            <a:spLocks noGrp="1"/>
          </p:cNvSpPr>
          <p:nvPr>
            <p:ph type="sldNum" sz="quarter" idx="12"/>
          </p:nvPr>
        </p:nvSpPr>
        <p:spPr/>
        <p:txBody>
          <a:bodyPr/>
          <a:lstStyle>
            <a:lvl1pPr>
              <a:defRPr>
                <a:solidFill>
                  <a:schemeClr val="tx2">
                    <a:lumMod val="40000"/>
                    <a:lumOff val="60000"/>
                  </a:schemeClr>
                </a:solidFill>
              </a:defRPr>
            </a:lvl1pPr>
          </a:lstStyle>
          <a:p>
            <a:fld id="{7CB7D151-79B7-8842-9B37-D42EDD28F779}" type="slidenum">
              <a:rPr lang="en-US" smtClean="0"/>
              <a:pPr/>
              <a:t>‹#›</a:t>
            </a:fld>
            <a:endParaRPr lang="en-US" dirty="0"/>
          </a:p>
        </p:txBody>
      </p:sp>
      <p:sp>
        <p:nvSpPr>
          <p:cNvPr id="8" name="Footer Placeholder 7"/>
          <p:cNvSpPr>
            <a:spLocks noGrp="1"/>
          </p:cNvSpPr>
          <p:nvPr>
            <p:ph type="ftr" sz="quarter" idx="11"/>
          </p:nvPr>
        </p:nvSpPr>
        <p:spPr>
          <a:xfrm rot="16200000">
            <a:off x="5769819" y="3208338"/>
            <a:ext cx="5105400" cy="365125"/>
          </a:xfrm>
          <a:prstGeom prst="rect">
            <a:avLst/>
          </a:prstGeom>
        </p:spPr>
        <p:txBody>
          <a:bodyPr/>
          <a:lstStyle/>
          <a:p>
            <a:endParaRPr lang="en-US" dirty="0"/>
          </a:p>
        </p:txBody>
      </p:sp>
      <p:sp>
        <p:nvSpPr>
          <p:cNvPr id="9" name="Picture Placeholder 7"/>
          <p:cNvSpPr>
            <a:spLocks noGrp="1"/>
          </p:cNvSpPr>
          <p:nvPr>
            <p:ph type="pic" sz="quarter" idx="13"/>
          </p:nvPr>
        </p:nvSpPr>
        <p:spPr>
          <a:xfrm>
            <a:off x="0" y="9144"/>
            <a:ext cx="2379663" cy="6848856"/>
          </a:xfrm>
          <a:noFill/>
          <a:ln>
            <a:noFill/>
          </a:ln>
          <a:scene3d>
            <a:camera prst="orthographicFront"/>
            <a:lightRig rig="balanced" dir="t"/>
          </a:scene3d>
          <a:sp3d extrusionH="63500">
            <a:bevelT w="38100" h="38100" prst="softRound"/>
            <a:contourClr>
              <a:schemeClr val="bg1"/>
            </a:contourClr>
          </a:sp3d>
        </p:spPr>
        <p:txBody>
          <a:bodyPr vert="horz" lIns="91440" tIns="45720" rIns="91440" bIns="45720" rtlCol="0">
            <a:normAutofit/>
            <a:scene3d>
              <a:camera prst="orthographicFront"/>
              <a:lightRig rig="threePt" dir="t"/>
            </a:scene3d>
            <a:sp3d>
              <a:contourClr>
                <a:schemeClr val="bg1"/>
              </a:contourClr>
            </a:sp3d>
          </a:bodyPr>
          <a:lstStyle>
            <a:lvl1pPr marL="0" indent="0" algn="l" defTabSz="914400" rtl="0" eaLnBrk="1" latinLnBrk="0" hangingPunct="1">
              <a:spcBef>
                <a:spcPts val="2400"/>
              </a:spcBef>
              <a:buClr>
                <a:schemeClr val="tx2"/>
              </a:buClr>
              <a:buSzPct val="100000"/>
              <a:buFont typeface="Wingdings 2" pitchFamily="18" charset="2"/>
              <a:buNone/>
              <a:defRPr sz="32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stStyle>
          <a:p>
            <a:r>
              <a:rPr lang="en-US" dirty="0" smtClean="0"/>
              <a:t>Click icon to add picture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4F61F2-1CC1-4E46-AF50-7D29EE14F4A0}" type="datetimeFigureOut">
              <a:rPr lang="en-US" smtClean="0"/>
              <a:pPr/>
              <a:t>6/15/10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B7D151-79B7-8842-9B37-D42EDD28F77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20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4F61F2-1CC1-4E46-AF50-7D29EE14F4A0}" type="datetimeFigureOut">
              <a:rPr lang="en-US" smtClean="0"/>
              <a:pPr/>
              <a:t>6/15/10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F02B71-8991-4516-A01E-F1A9ACD28BDC}" type="slidenum">
              <a:rPr smtClean="0"/>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B4F61F2-1CC1-4E46-AF50-7D29EE14F4A0}" type="datetimeFigureOut">
              <a:rPr lang="en-US" smtClean="0"/>
              <a:pPr/>
              <a:t>6/15/10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B7D151-79B7-8842-9B37-D42EDD28F77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B4F61F2-1CC1-4E46-AF50-7D29EE14F4A0}" type="datetimeFigureOut">
              <a:rPr lang="en-US" smtClean="0"/>
              <a:pPr/>
              <a:t>6/15/10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B7D151-79B7-8842-9B37-D42EDD28F77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B4F61F2-1CC1-4E46-AF50-7D29EE14F4A0}" type="datetimeFigureOut">
              <a:rPr lang="en-US" smtClean="0"/>
              <a:pPr/>
              <a:t>6/15/10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B7D151-79B7-8842-9B37-D42EDD28F77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F61F2-1CC1-4E46-AF50-7D29EE14F4A0}" type="datetimeFigureOut">
              <a:rPr lang="en-US" smtClean="0"/>
              <a:pPr/>
              <a:t>6/15/10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B7D151-79B7-8842-9B37-D42EDD28F77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F61F2-1CC1-4E46-AF50-7D29EE14F4A0}" type="datetimeFigureOut">
              <a:rPr lang="en-US" smtClean="0"/>
              <a:pPr/>
              <a:t>6/15/10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B7D151-79B7-8842-9B37-D42EDD28F7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8B4F61F2-1CC1-4E46-AF50-7D29EE14F4A0}" type="datetimeFigureOut">
              <a:rPr lang="en-US" smtClean="0"/>
              <a:pPr/>
              <a:t>6/15/10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B7D151-79B7-8842-9B37-D42EDD28F7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3.pn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5"/>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8B4F61F2-1CC1-4E46-AF50-7D29EE14F4A0}" type="datetimeFigureOut">
              <a:rPr lang="en-US" smtClean="0"/>
              <a:pPr/>
              <a:t>6/15/10</a:t>
            </a:fld>
            <a:endParaRPr lang="en-US" dirty="0"/>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dirty="0"/>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7CB7D151-79B7-8842-9B37-D42EDD28F7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6"/>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6"/>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6"/>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6"/>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6"/>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3"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4"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Ants</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Delani</a:t>
            </a:r>
            <a:endParaRPr lang="en-US" dirty="0"/>
          </a:p>
        </p:txBody>
      </p:sp>
      <p:pic>
        <p:nvPicPr>
          <p:cNvPr id="4" name="Picture 3" descr="ants.jpg"/>
          <p:cNvPicPr>
            <a:picLocks noChangeAspect="1"/>
          </p:cNvPicPr>
          <p:nvPr/>
        </p:nvPicPr>
        <p:blipFill>
          <a:blip r:embed="rId2"/>
          <a:stretch>
            <a:fillRect/>
          </a:stretch>
        </p:blipFill>
        <p:spPr>
          <a:xfrm rot="16200000">
            <a:off x="2272393" y="-1205594"/>
            <a:ext cx="4038600" cy="7211786"/>
          </a:xfrm>
          <a:prstGeom prst="rect">
            <a:avLst/>
          </a:prstGeom>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883023"/>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What are Ants  life cycle?</a:t>
            </a:r>
            <a:br>
              <a:rPr lang="en-US" dirty="0" smtClean="0"/>
            </a:br>
            <a:r>
              <a:rPr lang="en-US" sz="2400" dirty="0" smtClean="0"/>
              <a:t>Ants are brown.  They are extremely small. </a:t>
            </a:r>
            <a:br>
              <a:rPr lang="en-US" sz="2400" dirty="0" smtClean="0"/>
            </a:br>
            <a:r>
              <a:rPr lang="en-US" sz="2400" dirty="0" smtClean="0"/>
              <a:t>Ants are made up of three body parts: head, thorax, abdomen. </a:t>
            </a:r>
            <a:br>
              <a:rPr lang="en-US" sz="2400" dirty="0" smtClean="0"/>
            </a:br>
            <a:r>
              <a:rPr lang="en-US" sz="2400" dirty="0" smtClean="0"/>
              <a:t>The ant starts out as an egg.  It turns into larva.  After, it turns into a pupa.  Last it turns in an adult ant.   </a:t>
            </a:r>
            <a:endParaRPr lang="en-US" sz="2400" dirty="0"/>
          </a:p>
        </p:txBody>
      </p:sp>
      <p:pic>
        <p:nvPicPr>
          <p:cNvPr id="6" name="Content Placeholder 5" descr="ant_life_cycle.gif"/>
          <p:cNvPicPr>
            <a:picLocks noGrp="1" noChangeAspect="1"/>
          </p:cNvPicPr>
          <p:nvPr>
            <p:ph idx="1"/>
          </p:nvPr>
        </p:nvPicPr>
        <p:blipFill>
          <a:blip r:embed="rId2"/>
          <a:stretch>
            <a:fillRect/>
          </a:stretch>
        </p:blipFill>
        <p:spPr>
          <a:xfrm>
            <a:off x="2347913" y="3467100"/>
            <a:ext cx="4445000" cy="3086100"/>
          </a:xfrm>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Ants  Eat</a:t>
            </a:r>
            <a:endParaRPr lang="en-US" dirty="0"/>
          </a:p>
        </p:txBody>
      </p:sp>
      <p:pic>
        <p:nvPicPr>
          <p:cNvPr id="4" name="Content Placeholder 3" descr="what-ants-eat.s600x600.jpg"/>
          <p:cNvPicPr>
            <a:picLocks noGrp="1" noChangeAspect="1"/>
          </p:cNvPicPr>
          <p:nvPr>
            <p:ph sz="half" idx="1"/>
          </p:nvPr>
        </p:nvPicPr>
        <p:blipFill>
          <a:blip r:embed="rId3"/>
          <a:stretch>
            <a:fillRect/>
          </a:stretch>
        </p:blipFill>
        <p:spPr>
          <a:xfrm>
            <a:off x="533400" y="1761565"/>
            <a:ext cx="3694058" cy="4410636"/>
          </a:xfrm>
        </p:spPr>
      </p:pic>
      <p:sp>
        <p:nvSpPr>
          <p:cNvPr id="10" name="Content Placeholder 9"/>
          <p:cNvSpPr>
            <a:spLocks noGrp="1"/>
          </p:cNvSpPr>
          <p:nvPr>
            <p:ph sz="half" idx="2"/>
          </p:nvPr>
        </p:nvSpPr>
        <p:spPr/>
        <p:txBody>
          <a:bodyPr/>
          <a:lstStyle/>
          <a:p>
            <a:r>
              <a:rPr lang="en-US" dirty="0" smtClean="0"/>
              <a:t>Ants eat almost anything. They will eat most fruits, vegetables and plants they can find. They often eat smaller ants (of different species) and eat the meat off of dead insects and other small creatures.. </a:t>
            </a:r>
            <a:endParaRPr lang="en-US" dirty="0"/>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ants  live?</a:t>
            </a:r>
            <a:endParaRPr lang="en-US" dirty="0"/>
          </a:p>
        </p:txBody>
      </p:sp>
      <p:pic>
        <p:nvPicPr>
          <p:cNvPr id="6" name="Content Placeholder 5" descr="images-1.jpeg"/>
          <p:cNvPicPr>
            <a:picLocks noGrp="1" noChangeAspect="1"/>
          </p:cNvPicPr>
          <p:nvPr>
            <p:ph sz="half" idx="2"/>
          </p:nvPr>
        </p:nvPicPr>
        <p:blipFill>
          <a:blip r:embed="rId2"/>
          <a:stretch>
            <a:fillRect/>
          </a:stretch>
        </p:blipFill>
        <p:spPr>
          <a:xfrm>
            <a:off x="5749131" y="3276600"/>
            <a:ext cx="1816100" cy="1206500"/>
          </a:xfrm>
        </p:spPr>
      </p:pic>
      <p:sp>
        <p:nvSpPr>
          <p:cNvPr id="5" name="Rectangle 4"/>
          <p:cNvSpPr/>
          <p:nvPr/>
        </p:nvSpPr>
        <p:spPr>
          <a:xfrm>
            <a:off x="304800" y="1600200"/>
            <a:ext cx="4398963" cy="5078314"/>
          </a:xfrm>
          <a:prstGeom prst="rect">
            <a:avLst/>
          </a:prstGeom>
        </p:spPr>
        <p:txBody>
          <a:bodyPr wrap="square">
            <a:spAutoFit/>
          </a:bodyPr>
          <a:lstStyle/>
          <a:p>
            <a:r>
              <a:rPr lang="en-US" b="1" dirty="0" smtClean="0"/>
              <a:t>Ants live underground in the dirt.  Their homes are called nests.  They dig their nests with their legs.  They use their antennae to feel around where they are going.  Some ant nests can be 15 feet deep!  Ants are hard workers and are very strong.  On the top of the ground the nest looks like a hill of dirt.  Some of these hills called ant mounds are very large.  Under ground there are many tunnels and chambers (rooms.) 		</a:t>
            </a:r>
          </a:p>
          <a:p>
            <a:r>
              <a:rPr lang="en-US" dirty="0" smtClean="0"/>
              <a:t>	</a:t>
            </a:r>
            <a:r>
              <a:rPr lang="en-US" b="1" dirty="0" smtClean="0"/>
              <a:t>Ants live in Colonies, which have about 100 ants or more in one colony.  Each ant has it's own job to do.  There are worker ants and one queen ant.  They workers do all the work and the queen only has babies. The queen is the very large ant on the left. 	</a:t>
            </a:r>
          </a:p>
        </p:txBody>
      </p:sp>
      <p:pic>
        <p:nvPicPr>
          <p:cNvPr id="7" name="Picture 6" descr="images.jpeg"/>
          <p:cNvPicPr>
            <a:picLocks noChangeAspect="1"/>
          </p:cNvPicPr>
          <p:nvPr/>
        </p:nvPicPr>
        <p:blipFill>
          <a:blip r:embed="rId3"/>
          <a:stretch>
            <a:fillRect/>
          </a:stretch>
        </p:blipFill>
        <p:spPr>
          <a:xfrm>
            <a:off x="6456363" y="5243414"/>
            <a:ext cx="1905000" cy="14351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ants  protect them self? </a:t>
            </a:r>
            <a:endParaRPr lang="en-US" dirty="0"/>
          </a:p>
        </p:txBody>
      </p:sp>
      <p:sp>
        <p:nvSpPr>
          <p:cNvPr id="3" name="Content Placeholder 2"/>
          <p:cNvSpPr>
            <a:spLocks noGrp="1"/>
          </p:cNvSpPr>
          <p:nvPr>
            <p:ph sz="half" idx="1"/>
          </p:nvPr>
        </p:nvSpPr>
        <p:spPr/>
        <p:txBody>
          <a:bodyPr>
            <a:noAutofit/>
          </a:bodyPr>
          <a:lstStyle/>
          <a:p>
            <a:r>
              <a:rPr lang="en-US" sz="2800" dirty="0" smtClean="0"/>
              <a:t>Ants  defend themselves by biting the enemies with their sharp jaws. Insects can protect themselves in many ways. Here are some examples. They can fly away: flies, ladybugs They can hop away: crickets. grasshoppers They can use camouflage to blend in with their surrounding: moths, grasshoppers They can use their small size : they hide in small places their enemies can't go: ants They can adapt: They can live in cold places or extremely hot places where they have few natural enemies; The </a:t>
            </a:r>
            <a:r>
              <a:rPr lang="en-US" sz="2800" dirty="0" err="1" smtClean="0"/>
              <a:t>midgefly</a:t>
            </a:r>
            <a:r>
              <a:rPr lang="en-US" sz="2800" dirty="0" smtClean="0"/>
              <a:t> and woolly caterpillar can survive in Antarctica. They can bite and sting: earwigs, wasps and bees. They can eat certain plants: The monarch butterfly eats milkweed as a caterpillar so the adult butterfly will taste bad to birds.   </a:t>
            </a:r>
            <a:br>
              <a:rPr lang="en-US" sz="2800" dirty="0" smtClean="0"/>
            </a:br>
            <a:endParaRPr lang="en-US" sz="2800" dirty="0"/>
          </a:p>
        </p:txBody>
      </p:sp>
      <p:pic>
        <p:nvPicPr>
          <p:cNvPr id="5" name="Content Placeholder 4" descr="Justin Beaver.jpg"/>
          <p:cNvPicPr>
            <a:picLocks noGrp="1" noChangeAspect="1"/>
          </p:cNvPicPr>
          <p:nvPr>
            <p:ph sz="half" idx="2"/>
          </p:nvPr>
        </p:nvPicPr>
        <p:blipFill>
          <a:blip r:embed="rId2"/>
          <a:stretch>
            <a:fillRect/>
          </a:stretch>
        </p:blipFill>
        <p:spPr>
          <a:xfrm>
            <a:off x="4724400" y="1761566"/>
            <a:ext cx="87225" cy="130736"/>
          </a:xfrm>
        </p:spPr>
      </p:pic>
      <p:pic>
        <p:nvPicPr>
          <p:cNvPr id="6" name="Picture 5" descr="what-ants-eat.s600x600.jpg"/>
          <p:cNvPicPr>
            <a:picLocks noChangeAspect="1"/>
          </p:cNvPicPr>
          <p:nvPr/>
        </p:nvPicPr>
        <p:blipFill>
          <a:blip r:embed="rId3"/>
          <a:stretch>
            <a:fillRect/>
          </a:stretch>
        </p:blipFill>
        <p:spPr>
          <a:xfrm>
            <a:off x="4026408" y="2918460"/>
            <a:ext cx="48858" cy="45719"/>
          </a:xfrm>
          <a:prstGeom prst="rect">
            <a:avLst/>
          </a:prstGeom>
        </p:spPr>
      </p:pic>
      <p:pic>
        <p:nvPicPr>
          <p:cNvPr id="10" name="Picture 9" descr="jaws.jpg"/>
          <p:cNvPicPr>
            <a:picLocks noChangeAspect="1"/>
          </p:cNvPicPr>
          <p:nvPr/>
        </p:nvPicPr>
        <p:blipFill>
          <a:blip r:embed="rId4"/>
          <a:stretch>
            <a:fillRect/>
          </a:stretch>
        </p:blipFill>
        <p:spPr>
          <a:xfrm>
            <a:off x="4724400" y="1892300"/>
            <a:ext cx="4038600" cy="4508499"/>
          </a:xfrm>
          <a:prstGeom prst="rect">
            <a:avLst/>
          </a:prstGeom>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facts  about  ants</a:t>
            </a:r>
            <a:endParaRPr lang="en-US" dirty="0"/>
          </a:p>
        </p:txBody>
      </p:sp>
      <p:sp>
        <p:nvSpPr>
          <p:cNvPr id="3" name="Content Placeholder 2"/>
          <p:cNvSpPr>
            <a:spLocks noGrp="1"/>
          </p:cNvSpPr>
          <p:nvPr>
            <p:ph sz="half" idx="1"/>
          </p:nvPr>
        </p:nvSpPr>
        <p:spPr>
          <a:xfrm>
            <a:off x="779462" y="1761564"/>
            <a:ext cx="3657600" cy="4410635"/>
          </a:xfrm>
        </p:spPr>
        <p:txBody>
          <a:bodyPr>
            <a:noAutofit/>
          </a:bodyPr>
          <a:lstStyle/>
          <a:p>
            <a:r>
              <a:rPr lang="en-US" dirty="0" smtClean="0"/>
              <a:t>Ants come from the Form ici dae family along with bees and wasps. Ants are known to be the smartest species of insects with about 250,000 brain cells and have an average life span of 45-60 days. They are also known to run very fast using their three jointed extremely strong legs. </a:t>
            </a:r>
            <a:endParaRPr lang="en-US" dirty="0"/>
          </a:p>
        </p:txBody>
      </p:sp>
      <p:pic>
        <p:nvPicPr>
          <p:cNvPr id="5" name="Content Placeholder 4" descr="oecsma16.jpg"/>
          <p:cNvPicPr>
            <a:picLocks noGrp="1" noChangeAspect="1"/>
          </p:cNvPicPr>
          <p:nvPr>
            <p:ph sz="half" idx="2"/>
          </p:nvPr>
        </p:nvPicPr>
        <p:blipFill>
          <a:blip r:embed="rId2"/>
          <a:stretch>
            <a:fillRect/>
          </a:stretch>
        </p:blipFill>
        <p:spPr>
          <a:xfrm>
            <a:off x="4437062" y="1761565"/>
            <a:ext cx="4706937" cy="5096435"/>
          </a:xfrm>
        </p:spPr>
      </p:pic>
    </p:spTree>
  </p:cSld>
  <p:clrMapOvr>
    <a:masterClrMapping/>
  </p:clrMapOvr>
  <p:transition>
    <p:spli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704</TotalTime>
  <Words>505</Words>
  <Application>Microsoft Macintosh PowerPoint</Application>
  <PresentationFormat>On-screen Show (4:3)</PresentationFormat>
  <Paragraphs>14</Paragraphs>
  <Slides>6</Slides>
  <Notes>1</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Orbit</vt:lpstr>
      <vt:lpstr>Ants</vt:lpstr>
      <vt:lpstr>   What are Ants  life cycle? Ants are brown.  They are extremely small.  Ants are made up of three body parts: head, thorax, abdomen.  The ant starts out as an egg.  It turns into larva.  After, it turns into a pupa.  Last it turns in an adult ant.   </vt:lpstr>
      <vt:lpstr>What  does  Ants  Eat</vt:lpstr>
      <vt:lpstr>Where   do  ants  live?</vt:lpstr>
      <vt:lpstr>How do ants  protect them self? </vt:lpstr>
      <vt:lpstr>Interesting    facts  about  ants</vt:lpstr>
    </vt:vector>
  </TitlesOfParts>
  <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ants</dc:title>
  <dc:creator>NYCDOE Schools</dc:creator>
  <cp:lastModifiedBy>NYCDOE Schools</cp:lastModifiedBy>
  <cp:revision>42</cp:revision>
  <dcterms:created xsi:type="dcterms:W3CDTF">2010-06-15T15:14:28Z</dcterms:created>
  <dcterms:modified xsi:type="dcterms:W3CDTF">2010-06-15T15:21:50Z</dcterms:modified>
</cp:coreProperties>
</file>